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2" r:id="rId5"/>
    <p:sldId id="263" r:id="rId6"/>
    <p:sldId id="264" r:id="rId7"/>
    <p:sldId id="261" r:id="rId8"/>
    <p:sldId id="265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7386" autoAdjust="0"/>
  </p:normalViewPr>
  <p:slideViewPr>
    <p:cSldViewPr>
      <p:cViewPr varScale="1">
        <p:scale>
          <a:sx n="66" d="100"/>
          <a:sy n="66" d="100"/>
        </p:scale>
        <p:origin x="48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-16933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83FF8F-2A5B-EE38-BB41-CF766903703C}"/>
              </a:ext>
            </a:extLst>
          </p:cNvPr>
          <p:cNvSpPr/>
          <p:nvPr/>
        </p:nvSpPr>
        <p:spPr>
          <a:xfrm>
            <a:off x="2414465" y="2442077"/>
            <a:ext cx="1345907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STEAL TO HEAL</a:t>
            </a:r>
            <a:endParaRPr lang="en-US" sz="1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93743-8397-3E60-68BA-ABE92C9DA769}"/>
              </a:ext>
            </a:extLst>
          </p:cNvPr>
          <p:cNvSpPr/>
          <p:nvPr/>
        </p:nvSpPr>
        <p:spPr>
          <a:xfrm>
            <a:off x="5560867" y="5064593"/>
            <a:ext cx="685021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Боян Христов</a:t>
            </a:r>
            <a:endParaRPr lang="en-US" sz="8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32888"/>
            <a:ext cx="18452123" cy="1035377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321137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15E0FD-0359-AEC0-6183-CE2A7090544F}"/>
              </a:ext>
            </a:extLst>
          </p:cNvPr>
          <p:cNvSpPr/>
          <p:nvPr/>
        </p:nvSpPr>
        <p:spPr>
          <a:xfrm>
            <a:off x="2362200" y="1335182"/>
            <a:ext cx="10928826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</a:t>
            </a:r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на проекта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C51D-4C8E-710C-3C02-EE70F31AAC59}"/>
              </a:ext>
            </a:extLst>
          </p:cNvPr>
          <p:cNvSpPr txBox="1"/>
          <p:nvPr/>
        </p:nvSpPr>
        <p:spPr>
          <a:xfrm>
            <a:off x="10991076" y="3643997"/>
            <a:ext cx="301145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7EEB10-A978-FB54-705E-A36A3C6F0F34}"/>
              </a:ext>
            </a:extLst>
          </p:cNvPr>
          <p:cNvSpPr/>
          <p:nvPr/>
        </p:nvSpPr>
        <p:spPr>
          <a:xfrm>
            <a:off x="3206633" y="4621187"/>
            <a:ext cx="697449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Социалната несправедливост</a:t>
            </a: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Изтъкване на контраста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Стимулиране на емпатия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Предизвикване на размисъл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Мотивация за действие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229BB-CDFF-12FD-F51E-89DCCB5629DA}"/>
              </a:ext>
            </a:extLst>
          </p:cNvPr>
          <p:cNvSpPr/>
          <p:nvPr/>
        </p:nvSpPr>
        <p:spPr>
          <a:xfrm>
            <a:off x="1436665" y="899328"/>
            <a:ext cx="15414669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 работи проектът?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785E2-B42F-E87A-C738-EA982B69E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17143"/>
            <a:ext cx="4148678" cy="4148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93654-B3E1-78BA-0FE5-3578EA5D95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81" y="4256422"/>
            <a:ext cx="3470119" cy="34701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4000" dirty="0"/>
          </a:p>
        </p:txBody>
      </p:sp>
      <p:pic>
        <p:nvPicPr>
          <p:cNvPr id="7" name="Картина 6" descr="Картина, която съдържа Графика, символ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6C4DADED-0859-CB4B-D5A5-0477BF1C1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4" y="5753100"/>
            <a:ext cx="2133600" cy="2133600"/>
          </a:xfrm>
          <a:prstGeom prst="rect">
            <a:avLst/>
          </a:prstGeom>
        </p:spPr>
      </p:pic>
      <p:pic>
        <p:nvPicPr>
          <p:cNvPr id="17" name="Картина 16" descr="Картина, която съдържа лого, графична колекция, символ, Графи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62D53A1-553B-61EC-5EB1-598366FA7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983" y="6286500"/>
            <a:ext cx="1788065" cy="17880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C0F3F-83BE-F8B5-FFA8-4077D736E956}"/>
              </a:ext>
            </a:extLst>
          </p:cNvPr>
          <p:cNvSpPr/>
          <p:nvPr/>
        </p:nvSpPr>
        <p:spPr>
          <a:xfrm>
            <a:off x="5039286" y="515360"/>
            <a:ext cx="8209428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Технологии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939FB-E849-E317-41E9-6EEDCA650A3E}"/>
              </a:ext>
            </a:extLst>
          </p:cNvPr>
          <p:cNvSpPr/>
          <p:nvPr/>
        </p:nvSpPr>
        <p:spPr>
          <a:xfrm>
            <a:off x="12467812" y="3740997"/>
            <a:ext cx="2575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Website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5C716-344A-E39A-8BDC-8E0F201D533D}"/>
              </a:ext>
            </a:extLst>
          </p:cNvPr>
          <p:cNvSpPr/>
          <p:nvPr/>
        </p:nvSpPr>
        <p:spPr>
          <a:xfrm>
            <a:off x="3057252" y="3545886"/>
            <a:ext cx="1903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Game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A471F-E7CB-D9F7-1AF4-011EF228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86" y="5753100"/>
            <a:ext cx="2190439" cy="219043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BC10B8-15F7-96E3-8B49-A9B9789CD0CD}"/>
              </a:ext>
            </a:extLst>
          </p:cNvPr>
          <p:cNvCxnSpPr/>
          <p:nvPr/>
        </p:nvCxnSpPr>
        <p:spPr>
          <a:xfrm flipH="1">
            <a:off x="2602459" y="4644189"/>
            <a:ext cx="609600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6AF80-4034-A7A3-540C-87B82DD1247A}"/>
              </a:ext>
            </a:extLst>
          </p:cNvPr>
          <p:cNvCxnSpPr>
            <a:cxnSpLocks/>
          </p:cNvCxnSpPr>
          <p:nvPr/>
        </p:nvCxnSpPr>
        <p:spPr>
          <a:xfrm>
            <a:off x="4752563" y="4644188"/>
            <a:ext cx="644335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E5A311E-248D-D744-5FEF-3631A3597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012" y="5900369"/>
            <a:ext cx="3918141" cy="229578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D52115-716C-3606-4989-E37E42BF9165}"/>
              </a:ext>
            </a:extLst>
          </p:cNvPr>
          <p:cNvCxnSpPr/>
          <p:nvPr/>
        </p:nvCxnSpPr>
        <p:spPr>
          <a:xfrm flipH="1">
            <a:off x="11865430" y="4844130"/>
            <a:ext cx="609600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94C248-93CA-CEF9-758C-DCFCCE777ADC}"/>
              </a:ext>
            </a:extLst>
          </p:cNvPr>
          <p:cNvCxnSpPr>
            <a:cxnSpLocks/>
          </p:cNvCxnSpPr>
          <p:nvPr/>
        </p:nvCxnSpPr>
        <p:spPr>
          <a:xfrm>
            <a:off x="15042877" y="4844130"/>
            <a:ext cx="644335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668636" y="6826097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52311" y="5517759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2423" y="5374163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82200" y="560070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12063" y="4885936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480C34-FB46-70C0-CA78-54520799E456}"/>
              </a:ext>
            </a:extLst>
          </p:cNvPr>
          <p:cNvSpPr/>
          <p:nvPr/>
        </p:nvSpPr>
        <p:spPr>
          <a:xfrm>
            <a:off x="4016861" y="949038"/>
            <a:ext cx="12552283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Процес на работа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16BDE-9BB3-21D1-ABE9-925A915BB561}"/>
              </a:ext>
            </a:extLst>
          </p:cNvPr>
          <p:cNvSpPr/>
          <p:nvPr/>
        </p:nvSpPr>
        <p:spPr>
          <a:xfrm>
            <a:off x="472118" y="7942082"/>
            <a:ext cx="277030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Измисляне на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идея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57DDD-8AA0-E9CF-9C63-4274F5081E36}"/>
              </a:ext>
            </a:extLst>
          </p:cNvPr>
          <p:cNvSpPr/>
          <p:nvPr/>
        </p:nvSpPr>
        <p:spPr>
          <a:xfrm>
            <a:off x="5034542" y="4448119"/>
            <a:ext cx="302377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Планиране и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разпределение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821C09-A6E6-4A86-31E0-E2180503D29E}"/>
              </a:ext>
            </a:extLst>
          </p:cNvPr>
          <p:cNvSpPr/>
          <p:nvPr/>
        </p:nvSpPr>
        <p:spPr>
          <a:xfrm>
            <a:off x="10042342" y="8219080"/>
            <a:ext cx="22631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A83A2-12B1-7765-2ACD-46403E39838E}"/>
              </a:ext>
            </a:extLst>
          </p:cNvPr>
          <p:cNvSpPr/>
          <p:nvPr/>
        </p:nvSpPr>
        <p:spPr>
          <a:xfrm>
            <a:off x="12943837" y="3805567"/>
            <a:ext cx="518898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Завършване на проекта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след доста проби и грешки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163800" y="7378248"/>
            <a:ext cx="3471437" cy="3481502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3F45DE-38E6-C0ED-E6A8-951AF0CF4C94}"/>
              </a:ext>
            </a:extLst>
          </p:cNvPr>
          <p:cNvSpPr/>
          <p:nvPr/>
        </p:nvSpPr>
        <p:spPr>
          <a:xfrm>
            <a:off x="1452407" y="647700"/>
            <a:ext cx="15383186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Нашето преживяване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1CBB9-2A38-D66F-E60F-FA0CAE2651E1}"/>
              </a:ext>
            </a:extLst>
          </p:cNvPr>
          <p:cNvSpPr/>
          <p:nvPr/>
        </p:nvSpPr>
        <p:spPr>
          <a:xfrm>
            <a:off x="2380152" y="3809137"/>
            <a:ext cx="697449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Нашият екип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Нашият ментор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Какво научихме от </a:t>
            </a:r>
            <a:r>
              <a:rPr lang="bg-BG" sz="3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хакатона</a:t>
            </a: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4498B-E232-9C6F-5D86-0228CE5DB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125368"/>
            <a:ext cx="4876190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7E58F-0DC2-B499-C1FE-3E2FA3D997B0}"/>
              </a:ext>
            </a:extLst>
          </p:cNvPr>
          <p:cNvSpPr/>
          <p:nvPr/>
        </p:nvSpPr>
        <p:spPr>
          <a:xfrm>
            <a:off x="7104561" y="2781300"/>
            <a:ext cx="4078874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Демо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6C7819-7E03-7DE2-FB53-CB20A8C6D8C5}"/>
              </a:ext>
            </a:extLst>
          </p:cNvPr>
          <p:cNvSpPr/>
          <p:nvPr/>
        </p:nvSpPr>
        <p:spPr>
          <a:xfrm>
            <a:off x="3009147" y="2857500"/>
            <a:ext cx="12269706" cy="39395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БЛАГОДАРИМ ЗА</a:t>
            </a:r>
          </a:p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ВНИМАНИЕТО!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65</Words>
  <Application>Microsoft Office PowerPoint</Application>
  <PresentationFormat>Custom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Acer</dc:creator>
  <cp:lastModifiedBy>Acer</cp:lastModifiedBy>
  <cp:revision>53</cp:revision>
  <dcterms:created xsi:type="dcterms:W3CDTF">2006-08-16T00:00:00Z</dcterms:created>
  <dcterms:modified xsi:type="dcterms:W3CDTF">2025-03-22T04:49:55Z</dcterms:modified>
  <dc:identifier>DAGdruyBmFc</dc:identifier>
</cp:coreProperties>
</file>